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62" r:id="rId4"/>
    <p:sldId id="260" r:id="rId5"/>
    <p:sldId id="259" r:id="rId6"/>
    <p:sldId id="263" r:id="rId7"/>
    <p:sldId id="258" r:id="rId8"/>
    <p:sldId id="266" r:id="rId9"/>
    <p:sldId id="267" r:id="rId10"/>
    <p:sldId id="268" r:id="rId11"/>
    <p:sldId id="265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A908D-7663-462C-AEBF-5B0D7201F229}" v="3" dt="2017-12-18T06:53:45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5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2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0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6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9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8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4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8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02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irudh-Murali/Ev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834" y="-647700"/>
            <a:ext cx="10572000" cy="2971051"/>
          </a:xfrm>
        </p:spPr>
        <p:txBody>
          <a:bodyPr/>
          <a:lstStyle/>
          <a:p>
            <a:pPr algn="ctr"/>
            <a:br>
              <a:rPr lang="en-US">
                <a:solidFill>
                  <a:schemeClr val="tx1"/>
                </a:solidFill>
                <a:latin typeface="+mj-ea"/>
                <a:cs typeface="+mj-ea"/>
              </a:rPr>
            </a:br>
            <a:br>
              <a:rPr lang="en-US">
                <a:solidFill>
                  <a:schemeClr val="tx1"/>
                </a:solidFill>
                <a:latin typeface="+mj-ea"/>
                <a:cs typeface="+mj-ea"/>
              </a:rPr>
            </a:br>
            <a:br>
              <a:rPr lang="en-US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6000" err="1"/>
              <a:t>EvnChain</a:t>
            </a:r>
            <a:endParaRPr lang="en-US" sz="6000" err="1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Battling Pollution || Bringing Profits</a:t>
            </a:r>
          </a:p>
          <a:p>
            <a:endParaRPr lang="en-US" b="1" dirty="0"/>
          </a:p>
        </p:txBody>
      </p:sp>
      <p:pic>
        <p:nvPicPr>
          <p:cNvPr id="4" name="Picture 4" descr="68747470733a2f2f6d656469612e67697068792e636f6d2f6d656469612f6c34464743336450477932564a4a7349772f67697068792e676966.gif">
            <a:extLst>
              <a:ext uri="{FF2B5EF4-FFF2-40B4-BE49-F238E27FC236}">
                <a16:creationId xmlns:a16="http://schemas.microsoft.com/office/drawing/2014/main" id="{AAC7FA39-8303-43C6-9B00-035F334D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5745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E715-C45F-48A6-B500-828A3DB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FCCE8-5E4D-4470-BB20-E1CFA4A42818}"/>
              </a:ext>
            </a:extLst>
          </p:cNvPr>
          <p:cNvSpPr/>
          <p:nvPr/>
        </p:nvSpPr>
        <p:spPr>
          <a:xfrm>
            <a:off x="-95250" y="-307189"/>
            <a:ext cx="12601575" cy="7287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evel_3.png">
            <a:extLst>
              <a:ext uri="{FF2B5EF4-FFF2-40B4-BE49-F238E27FC236}">
                <a16:creationId xmlns:a16="http://schemas.microsoft.com/office/drawing/2014/main" id="{4FCAEC25-C3FD-4202-8435-066404DB4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42875"/>
            <a:ext cx="10762596" cy="64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4995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4FB8-0AE6-407E-8833-D13CCC2D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62216-6ACB-43BC-9CDD-7AC55909F846}"/>
              </a:ext>
            </a:extLst>
          </p:cNvPr>
          <p:cNvSpPr txBox="1"/>
          <p:nvPr/>
        </p:nvSpPr>
        <p:spPr>
          <a:xfrm>
            <a:off x="-704850" y="3152775"/>
            <a:ext cx="13379659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2"/>
              </a:rPr>
              <a:t>https://github.com/Anirudh-Murali/Evn</a:t>
            </a:r>
            <a:endParaRPr lang="en-US" sz="280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Demo video: https://www.youtube.com/watch?v=1wFEWouW2r8</a:t>
            </a:r>
          </a:p>
        </p:txBody>
      </p:sp>
    </p:spTree>
    <p:extLst>
      <p:ext uri="{BB962C8B-B14F-4D97-AF65-F5344CB8AC3E}">
        <p14:creationId xmlns:p14="http://schemas.microsoft.com/office/powerpoint/2010/main" val="14561213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F8FD-7577-4368-AC6A-21B9E13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550AFB-084E-4BC7-AC2E-1C148620C6E9}"/>
              </a:ext>
            </a:extLst>
          </p:cNvPr>
          <p:cNvSpPr/>
          <p:nvPr/>
        </p:nvSpPr>
        <p:spPr>
          <a:xfrm>
            <a:off x="47625" y="2222500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Transparent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58D1FD-6484-4596-924E-7A7C0674E700}"/>
              </a:ext>
            </a:extLst>
          </p:cNvPr>
          <p:cNvSpPr/>
          <p:nvPr/>
        </p:nvSpPr>
        <p:spPr>
          <a:xfrm>
            <a:off x="4095750" y="2222500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Incentivize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86937-6A65-48AC-92D6-ACA56A51B6B0}"/>
              </a:ext>
            </a:extLst>
          </p:cNvPr>
          <p:cNvSpPr/>
          <p:nvPr/>
        </p:nvSpPr>
        <p:spPr>
          <a:xfrm>
            <a:off x="8220075" y="2208122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1542-6941-456E-A1A5-FEA19430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962400"/>
            <a:ext cx="11034400" cy="4502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nature of blockchain technology means that all data stored on it is public, and unchangeable, so even if a company tried to buy up all of the data damning them for pollution, they would not be able to hide it from the public or change the </a:t>
            </a:r>
            <a:r>
              <a:rPr lang="en-US" dirty="0" err="1"/>
              <a:t>the</a:t>
            </a:r>
            <a:r>
              <a:rPr lang="en-US" dirty="0"/>
              <a:t> data.</a:t>
            </a:r>
            <a:endParaRPr lang="en-US"/>
          </a:p>
          <a:p>
            <a:pP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76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94785-B03D-4452-A595-2CF111847391}"/>
              </a:ext>
            </a:extLst>
          </p:cNvPr>
          <p:cNvSpPr/>
          <p:nvPr/>
        </p:nvSpPr>
        <p:spPr>
          <a:xfrm>
            <a:off x="-171450" y="-76200"/>
            <a:ext cx="13617043" cy="710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E8BED-4165-4D60-871A-ADFF97CF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0" y="2638425"/>
            <a:ext cx="10571998" cy="970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47712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9D26-0365-4F9F-A788-72FC81E2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495300"/>
            <a:ext cx="10571998" cy="97045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7B2C-D81D-4F2F-9C89-7BA36F0C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933450"/>
            <a:ext cx="10554574" cy="3636511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Team Syndicate</a:t>
            </a:r>
            <a:br>
              <a:rPr lang="en-US" dirty="0">
                <a:latin typeface="+mn-ea"/>
                <a:cs typeface="+mn-ea"/>
              </a:rPr>
            </a:br>
            <a:r>
              <a:rPr lang="en-US" sz="3200" b="1" dirty="0"/>
              <a:t>From</a:t>
            </a:r>
            <a:br>
              <a:rPr lang="en-US" dirty="0">
                <a:latin typeface="+mn-ea"/>
                <a:cs typeface="+mn-ea"/>
              </a:rPr>
            </a:br>
            <a:r>
              <a:rPr lang="en-US" sz="3200" b="1" dirty="0"/>
              <a:t>Army Institute of Technology, PUNE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BC347B-2B13-4769-862D-40B8DDBFC2CD}"/>
              </a:ext>
            </a:extLst>
          </p:cNvPr>
          <p:cNvSpPr txBox="1">
            <a:spLocks/>
          </p:cNvSpPr>
          <p:nvPr/>
        </p:nvSpPr>
        <p:spPr>
          <a:xfrm>
            <a:off x="-2352675" y="3409950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Anirudh Murali</a:t>
            </a:r>
          </a:p>
          <a:p>
            <a:pPr algn="ctr">
              <a:buNone/>
            </a:pPr>
            <a:r>
              <a:rPr lang="en-US"/>
              <a:t>https://www.linkedin.com/in/anirudh-murali/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B2EAA6-A67B-4FE2-804F-4239E79B8826}"/>
              </a:ext>
            </a:extLst>
          </p:cNvPr>
          <p:cNvSpPr txBox="1">
            <a:spLocks/>
          </p:cNvSpPr>
          <p:nvPr/>
        </p:nvSpPr>
        <p:spPr>
          <a:xfrm>
            <a:off x="3981450" y="3409950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Salil </a:t>
            </a:r>
            <a:r>
              <a:rPr lang="en-US" sz="2400" b="1" dirty="0" err="1"/>
              <a:t>Gautham</a:t>
            </a:r>
          </a:p>
          <a:p>
            <a:pPr algn="ctr">
              <a:buNone/>
            </a:pPr>
            <a:r>
              <a:rPr lang="en-US"/>
              <a:t>https://www.linkedin.com/in/salil-gautam/</a:t>
            </a:r>
          </a:p>
        </p:txBody>
      </p:sp>
    </p:spTree>
    <p:extLst>
      <p:ext uri="{BB962C8B-B14F-4D97-AF65-F5344CB8AC3E}">
        <p14:creationId xmlns:p14="http://schemas.microsoft.com/office/powerpoint/2010/main" val="5654850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C7D5-D1E7-4856-91EC-97EC7988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7FF8-DF11-44BD-824D-1126E8F45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09" y="666061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quality of air is constantly degrading in India. Pollution is at a peak with no clear solution to tackle it.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5FBEA9-01F1-4EAA-BAD5-80A76ECA1226}"/>
              </a:ext>
            </a:extLst>
          </p:cNvPr>
          <p:cNvSpPr/>
          <p:nvPr/>
        </p:nvSpPr>
        <p:spPr>
          <a:xfrm>
            <a:off x="575862" y="3016592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 India's high air pollution, is among the worst in the world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79CAFC-3084-4007-A9F4-085021D1149A}"/>
              </a:ext>
            </a:extLst>
          </p:cNvPr>
          <p:cNvSpPr/>
          <p:nvPr/>
        </p:nvSpPr>
        <p:spPr>
          <a:xfrm>
            <a:off x="4437493" y="3016592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660 million people live in areas where PM levels is above safe standards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2CEE21-4F98-4404-9016-A951BE76CABA}"/>
              </a:ext>
            </a:extLst>
          </p:cNvPr>
          <p:cNvSpPr/>
          <p:nvPr/>
        </p:nvSpPr>
        <p:spPr>
          <a:xfrm>
            <a:off x="8271754" y="3043499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 Of the world’s top 20 polluted cities, 13 are in India</a:t>
            </a:r>
          </a:p>
        </p:txBody>
      </p:sp>
    </p:spTree>
    <p:extLst>
      <p:ext uri="{BB962C8B-B14F-4D97-AF65-F5344CB8AC3E}">
        <p14:creationId xmlns:p14="http://schemas.microsoft.com/office/powerpoint/2010/main" val="19290560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4D19-7B42-4D73-97D4-E9166705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6" descr="death-by-breath.jpg">
            <a:extLst>
              <a:ext uri="{FF2B5EF4-FFF2-40B4-BE49-F238E27FC236}">
                <a16:creationId xmlns:a16="http://schemas.microsoft.com/office/drawing/2014/main" id="{5AAF6801-6B2D-4C42-8272-33F01A98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77" y="-38100"/>
            <a:ext cx="6783311" cy="3785827"/>
          </a:xfrm>
          <a:prstGeom prst="rect">
            <a:avLst/>
          </a:prstGeom>
        </p:spPr>
      </p:pic>
      <p:pic>
        <p:nvPicPr>
          <p:cNvPr id="12" name="Picture 12" descr="smoke-1_mos1_022214092320.jpg">
            <a:extLst>
              <a:ext uri="{FF2B5EF4-FFF2-40B4-BE49-F238E27FC236}">
                <a16:creationId xmlns:a16="http://schemas.microsoft.com/office/drawing/2014/main" id="{45FDF442-36FE-4EB6-A3B9-A420BA01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3810000"/>
            <a:ext cx="6938723" cy="2198769"/>
          </a:xfrm>
          <a:prstGeom prst="rect">
            <a:avLst/>
          </a:prstGeom>
        </p:spPr>
      </p:pic>
      <p:pic>
        <p:nvPicPr>
          <p:cNvPr id="8" name="Picture 8" descr="maxresdefault.jpg">
            <a:extLst>
              <a:ext uri="{FF2B5EF4-FFF2-40B4-BE49-F238E27FC236}">
                <a16:creationId xmlns:a16="http://schemas.microsoft.com/office/drawing/2014/main" id="{337CC651-B5B6-4A2F-BA54-7687DEA3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3813235"/>
            <a:ext cx="5249440" cy="2954459"/>
          </a:xfrm>
          <a:prstGeom prst="rect">
            <a:avLst/>
          </a:prstGeom>
        </p:spPr>
      </p:pic>
      <p:pic>
        <p:nvPicPr>
          <p:cNvPr id="14" name="Picture 14" descr="images.jpeg">
            <a:extLst>
              <a:ext uri="{FF2B5EF4-FFF2-40B4-BE49-F238E27FC236}">
                <a16:creationId xmlns:a16="http://schemas.microsoft.com/office/drawing/2014/main" id="{497A0703-19D8-4F4F-A41E-66252F90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830" y="3626329"/>
            <a:ext cx="5677660" cy="3152548"/>
          </a:xfrm>
          <a:prstGeom prst="rect">
            <a:avLst/>
          </a:prstGeom>
        </p:spPr>
      </p:pic>
      <p:pic>
        <p:nvPicPr>
          <p:cNvPr id="10" name="Picture 10" descr="smog-pollution_6103de20-9776-11e7-9cb6-5fa30af43469.jpg">
            <a:extLst>
              <a:ext uri="{FF2B5EF4-FFF2-40B4-BE49-F238E27FC236}">
                <a16:creationId xmlns:a16="http://schemas.microsoft.com/office/drawing/2014/main" id="{9E00C4B3-0BAB-4B14-A59E-58D85CD93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775" y="3676650"/>
            <a:ext cx="5638439" cy="3165367"/>
          </a:xfrm>
          <a:prstGeom prst="rect">
            <a:avLst/>
          </a:prstGeom>
        </p:spPr>
      </p:pic>
      <p:pic>
        <p:nvPicPr>
          <p:cNvPr id="4" name="Picture 4" descr="airpollution-kiYD--621x414@LiveMint.jpg">
            <a:extLst>
              <a:ext uri="{FF2B5EF4-FFF2-40B4-BE49-F238E27FC236}">
                <a16:creationId xmlns:a16="http://schemas.microsoft.com/office/drawing/2014/main" id="{D2DCD332-6898-47DD-998C-CD82ED1DE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-750068" y="-77079"/>
            <a:ext cx="6245993" cy="41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5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C7D5-D1E7-4856-91EC-97EC79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46" y="447188"/>
            <a:ext cx="10571998" cy="970450"/>
          </a:xfrm>
        </p:spPr>
        <p:txBody>
          <a:bodyPr/>
          <a:lstStyle/>
          <a:p>
            <a:r>
              <a:rPr lang="en-US" dirty="0"/>
              <a:t>Current Scenario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7FF8-DF11-44BD-824D-1126E8F45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447188"/>
            <a:ext cx="10554574" cy="3636511"/>
          </a:xfrm>
        </p:spPr>
        <p:txBody>
          <a:bodyPr/>
          <a:lstStyle/>
          <a:p>
            <a:pPr>
              <a:buFont typeface="Arial" charset="2"/>
              <a:buChar char="•"/>
            </a:pPr>
            <a:r>
              <a:rPr lang="en-US" dirty="0"/>
              <a:t>The current centralized monitoring system faces critical problems mainly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5FBEA9-01F1-4EAA-BAD5-80A76ECA1226}"/>
              </a:ext>
            </a:extLst>
          </p:cNvPr>
          <p:cNvSpPr/>
          <p:nvPr/>
        </p:nvSpPr>
        <p:spPr>
          <a:xfrm>
            <a:off x="575862" y="2808288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Scalability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79CAFC-3084-4007-A9F4-085021D1149A}"/>
              </a:ext>
            </a:extLst>
          </p:cNvPr>
          <p:cNvSpPr/>
          <p:nvPr/>
        </p:nvSpPr>
        <p:spPr>
          <a:xfrm>
            <a:off x="4437493" y="2808288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Cost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2CEE21-4F98-4404-9016-A951BE76CABA}"/>
              </a:ext>
            </a:extLst>
          </p:cNvPr>
          <p:cNvSpPr/>
          <p:nvPr/>
        </p:nvSpPr>
        <p:spPr>
          <a:xfrm>
            <a:off x="8271753" y="2835195"/>
            <a:ext cx="2966429" cy="29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Trust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090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F8FD-7577-4368-AC6A-21B9E13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1542-6941-456E-A1A5-FEA19430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544195"/>
            <a:ext cx="11034400" cy="4502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/>
              <a:t>To control pollution in a collaborative manner by deploying a decentralized network of air pollution monitoring sensors</a:t>
            </a:r>
            <a:endParaRPr lang="en-US"/>
          </a:p>
          <a:p>
            <a:pPr algn="ctr">
              <a:buAutoNum type="arabicPeriod"/>
            </a:pPr>
            <a:endParaRPr lang="en-US" sz="2400"/>
          </a:p>
        </p:txBody>
      </p:sp>
      <p:pic>
        <p:nvPicPr>
          <p:cNvPr id="4" name="Picture 4" descr="icon-solution-smarthome-3.png">
            <a:extLst>
              <a:ext uri="{FF2B5EF4-FFF2-40B4-BE49-F238E27FC236}">
                <a16:creationId xmlns:a16="http://schemas.microsoft.com/office/drawing/2014/main" id="{9FD41153-A837-4954-A354-3D51AE4E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028950"/>
            <a:ext cx="190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4B7C9-5BC1-415A-BAC8-67F0F82253B2}"/>
              </a:ext>
            </a:extLst>
          </p:cNvPr>
          <p:cNvSpPr txBox="1"/>
          <p:nvPr/>
        </p:nvSpPr>
        <p:spPr>
          <a:xfrm>
            <a:off x="630807" y="4941139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Decentralized network endpoints are sensors owned by individuals, </a:t>
            </a:r>
          </a:p>
        </p:txBody>
      </p:sp>
      <p:pic>
        <p:nvPicPr>
          <p:cNvPr id="14" name="Picture 14" descr="rMuSXKi6.png">
            <a:extLst>
              <a:ext uri="{FF2B5EF4-FFF2-40B4-BE49-F238E27FC236}">
                <a16:creationId xmlns:a16="http://schemas.microsoft.com/office/drawing/2014/main" id="{8C42FA7B-8267-424C-A0B5-CC550D144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959123"/>
            <a:ext cx="1727599" cy="17291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BE3CA6-6DA7-4EA0-8672-6DEAD94C7D2E}"/>
              </a:ext>
            </a:extLst>
          </p:cNvPr>
          <p:cNvSpPr txBox="1"/>
          <p:nvPr/>
        </p:nvSpPr>
        <p:spPr>
          <a:xfrm rot="20460000">
            <a:off x="2505075" y="42530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243C6-0B98-49CF-950F-2959CA143396}"/>
              </a:ext>
            </a:extLst>
          </p:cNvPr>
          <p:cNvSpPr txBox="1"/>
          <p:nvPr/>
        </p:nvSpPr>
        <p:spPr>
          <a:xfrm>
            <a:off x="4600575" y="4813803"/>
            <a:ext cx="274320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completely distributed, decentralized interactions</a:t>
            </a:r>
          </a:p>
          <a:p>
            <a:pPr algn="ctr"/>
            <a:r>
              <a:rPr lang="en-US"/>
              <a:t>Data generated is owned by the  user.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BAE52-9F7B-4B69-A094-35BB707BC596}"/>
              </a:ext>
            </a:extLst>
          </p:cNvPr>
          <p:cNvSpPr txBox="1"/>
          <p:nvPr/>
        </p:nvSpPr>
        <p:spPr>
          <a:xfrm>
            <a:off x="8039100" y="44399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7" descr="Etherum-and-Smart-Contracts.png">
            <a:extLst>
              <a:ext uri="{FF2B5EF4-FFF2-40B4-BE49-F238E27FC236}">
                <a16:creationId xmlns:a16="http://schemas.microsoft.com/office/drawing/2014/main" id="{F5D854BB-030C-47F4-BC48-73BA8E87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55" y="3086100"/>
            <a:ext cx="2743200" cy="158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1D67B9-B0F9-4132-9781-83485EEA4C41}"/>
              </a:ext>
            </a:extLst>
          </p:cNvPr>
          <p:cNvSpPr txBox="1"/>
          <p:nvPr/>
        </p:nvSpPr>
        <p:spPr>
          <a:xfrm>
            <a:off x="8286750" y="4835368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Specifically Designed Smart contracts to provide incentives to all </a:t>
            </a:r>
            <a:r>
              <a:rPr lang="en-US" dirty="0" err="1"/>
              <a:t>partes</a:t>
            </a:r>
          </a:p>
        </p:txBody>
      </p:sp>
    </p:spTree>
    <p:extLst>
      <p:ext uri="{BB962C8B-B14F-4D97-AF65-F5344CB8AC3E}">
        <p14:creationId xmlns:p14="http://schemas.microsoft.com/office/powerpoint/2010/main" val="219586489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BFCCE8-5E4D-4470-BB20-E1CFA4A42818}"/>
              </a:ext>
            </a:extLst>
          </p:cNvPr>
          <p:cNvSpPr/>
          <p:nvPr/>
        </p:nvSpPr>
        <p:spPr>
          <a:xfrm>
            <a:off x="-95250" y="-307189"/>
            <a:ext cx="12601575" cy="7287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2E715-C45F-48A6-B500-828A3DB5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550" y="275590"/>
            <a:ext cx="10571998" cy="970450"/>
          </a:xfrm>
        </p:spPr>
        <p:txBody>
          <a:bodyPr/>
          <a:lstStyle/>
          <a:p>
            <a:r>
              <a:rPr lang="en-US" sz="5400" dirty="0">
                <a:solidFill>
                  <a:srgbClr val="000000"/>
                </a:solidFill>
              </a:rPr>
              <a:t>Participating Parties</a:t>
            </a:r>
          </a:p>
        </p:txBody>
      </p:sp>
      <p:pic>
        <p:nvPicPr>
          <p:cNvPr id="6" name="Picture 6" descr="factory-power-plant-icon--icon-search-engine-19.png">
            <a:extLst>
              <a:ext uri="{FF2B5EF4-FFF2-40B4-BE49-F238E27FC236}">
                <a16:creationId xmlns:a16="http://schemas.microsoft.com/office/drawing/2014/main" id="{529814D7-4E13-4E41-8296-23350032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006" y="2076450"/>
            <a:ext cx="2057994" cy="1835308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B853AE8-4F91-4D00-A15A-761DEED2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2" y="2047875"/>
            <a:ext cx="1814784" cy="1821134"/>
          </a:xfrm>
          <a:prstGeom prst="rect">
            <a:avLst/>
          </a:prstGeom>
        </p:spPr>
      </p:pic>
      <p:pic>
        <p:nvPicPr>
          <p:cNvPr id="4" name="Picture 4" descr="1902591.png">
            <a:extLst>
              <a:ext uri="{FF2B5EF4-FFF2-40B4-BE49-F238E27FC236}">
                <a16:creationId xmlns:a16="http://schemas.microsoft.com/office/drawing/2014/main" id="{12E9B766-9280-46BF-BAC1-C176F7AE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047875"/>
            <a:ext cx="2743200" cy="1790700"/>
          </a:xfrm>
          <a:prstGeom prst="rect">
            <a:avLst/>
          </a:prstGeom>
        </p:spPr>
      </p:pic>
      <p:pic>
        <p:nvPicPr>
          <p:cNvPr id="7" name="Picture 9" descr="big-data-and-analytics-company-in-chennai.png">
            <a:extLst>
              <a:ext uri="{FF2B5EF4-FFF2-40B4-BE49-F238E27FC236}">
                <a16:creationId xmlns:a16="http://schemas.microsoft.com/office/drawing/2014/main" id="{16173A70-83A9-4576-9C6B-42895D18B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505" y="1927845"/>
            <a:ext cx="3686175" cy="2342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B22E1-7CCC-4E0D-87E2-35FF92D032CF}"/>
              </a:ext>
            </a:extLst>
          </p:cNvPr>
          <p:cNvSpPr txBox="1"/>
          <p:nvPr/>
        </p:nvSpPr>
        <p:spPr>
          <a:xfrm>
            <a:off x="321589" y="3916752"/>
            <a:ext cx="2743200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Common Citizens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5397E-99E8-4FB8-BD4E-C4BF4ECB36AF}"/>
              </a:ext>
            </a:extLst>
          </p:cNvPr>
          <p:cNvSpPr txBox="1"/>
          <p:nvPr/>
        </p:nvSpPr>
        <p:spPr>
          <a:xfrm>
            <a:off x="3840535" y="4076700"/>
            <a:ext cx="2743200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Data buying 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61A83-FDD9-4256-B450-C46B40603073}"/>
              </a:ext>
            </a:extLst>
          </p:cNvPr>
          <p:cNvSpPr txBox="1"/>
          <p:nvPr/>
        </p:nvSpPr>
        <p:spPr>
          <a:xfrm>
            <a:off x="6983921" y="418147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Government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DBA3B-2B85-42D5-B28A-D663B9856986}"/>
              </a:ext>
            </a:extLst>
          </p:cNvPr>
          <p:cNvSpPr txBox="1"/>
          <p:nvPr/>
        </p:nvSpPr>
        <p:spPr>
          <a:xfrm>
            <a:off x="9934575" y="4355261"/>
            <a:ext cx="2743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Manufacturing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Plants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07818-68F7-45F1-9ED0-9888691FB014}"/>
              </a:ext>
            </a:extLst>
          </p:cNvPr>
          <p:cNvSpPr/>
          <p:nvPr/>
        </p:nvSpPr>
        <p:spPr>
          <a:xfrm>
            <a:off x="6761811" y="1486855"/>
            <a:ext cx="335361" cy="4442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C578D-2889-4087-AB6B-937C60FC1BCF}"/>
              </a:ext>
            </a:extLst>
          </p:cNvPr>
          <p:cNvSpPr/>
          <p:nvPr/>
        </p:nvSpPr>
        <p:spPr>
          <a:xfrm>
            <a:off x="3169930" y="1552575"/>
            <a:ext cx="335361" cy="4442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D89C-D1AE-4A42-87EC-756EE4BE2A78}"/>
              </a:ext>
            </a:extLst>
          </p:cNvPr>
          <p:cNvSpPr/>
          <p:nvPr/>
        </p:nvSpPr>
        <p:spPr>
          <a:xfrm>
            <a:off x="9799364" y="1504950"/>
            <a:ext cx="335361" cy="4442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23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E715-C45F-48A6-B500-828A3DB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FCCE8-5E4D-4470-BB20-E1CFA4A42818}"/>
              </a:ext>
            </a:extLst>
          </p:cNvPr>
          <p:cNvSpPr/>
          <p:nvPr/>
        </p:nvSpPr>
        <p:spPr>
          <a:xfrm>
            <a:off x="-95250" y="-307189"/>
            <a:ext cx="12601575" cy="7287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 descr="Level_1.png">
            <a:extLst>
              <a:ext uri="{FF2B5EF4-FFF2-40B4-BE49-F238E27FC236}">
                <a16:creationId xmlns:a16="http://schemas.microsoft.com/office/drawing/2014/main" id="{966054FF-1F5D-4C91-9423-CFAF762F7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05" y="179295"/>
            <a:ext cx="10199795" cy="61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4072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E715-C45F-48A6-B500-828A3DB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FCCE8-5E4D-4470-BB20-E1CFA4A42818}"/>
              </a:ext>
            </a:extLst>
          </p:cNvPr>
          <p:cNvSpPr/>
          <p:nvPr/>
        </p:nvSpPr>
        <p:spPr>
          <a:xfrm>
            <a:off x="-95250" y="-307189"/>
            <a:ext cx="12601575" cy="7287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evel_2.png">
            <a:extLst>
              <a:ext uri="{FF2B5EF4-FFF2-40B4-BE49-F238E27FC236}">
                <a16:creationId xmlns:a16="http://schemas.microsoft.com/office/drawing/2014/main" id="{192B8A4B-EF51-4D3B-9216-E560BC114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-238125"/>
            <a:ext cx="11166111" cy="6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688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Quotable</vt:lpstr>
      <vt:lpstr>   EvnChain</vt:lpstr>
      <vt:lpstr>About us</vt:lpstr>
      <vt:lpstr>Problem Definition</vt:lpstr>
      <vt:lpstr>Problem Statement</vt:lpstr>
      <vt:lpstr>Current Scenario</vt:lpstr>
      <vt:lpstr>Our Solution</vt:lpstr>
      <vt:lpstr>Participating Parties</vt:lpstr>
      <vt:lpstr>PowerPoint Presentation</vt:lpstr>
      <vt:lpstr>PowerPoint Presentation</vt:lpstr>
      <vt:lpstr>PowerPoint Presentation</vt:lpstr>
      <vt:lpstr>DEMO</vt:lpstr>
      <vt:lpstr>Our 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EvnChain</dc:title>
  <cp:revision>2</cp:revision>
  <dcterms:modified xsi:type="dcterms:W3CDTF">2017-12-18T07:40:16Z</dcterms:modified>
</cp:coreProperties>
</file>